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5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1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1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4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25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40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93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84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9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3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6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6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5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9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8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099E4BF-E66C-46D6-B744-08A04B4B3892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FC3EFDC-E172-4DD1-9354-EEE587EC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4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289AB-1FBB-5A30-C1A4-A6520C5F74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Consumer price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7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74553-9C10-E21D-6BF1-BE4B8D7AC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Consumer price index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9298B-1736-662D-62FA-3920090B5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consumer price index (CPI) measures changes in the price level of a basket of consumer goods and services purchased by households. CPI measures changes in the price level for the specified consumers in the particular region.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424C84-5203-F6C2-4AC2-231155F61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5" y="3509644"/>
            <a:ext cx="6334125" cy="285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853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47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Times New Roman</vt:lpstr>
      <vt:lpstr>Wingdings 3</vt:lpstr>
      <vt:lpstr>Ion Boardroom</vt:lpstr>
      <vt:lpstr>Consumer price index</vt:lpstr>
      <vt:lpstr>Consumer price index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price index</dc:title>
  <dc:creator>Ananya Priya</dc:creator>
  <cp:lastModifiedBy>Ananya Priya</cp:lastModifiedBy>
  <cp:revision>1</cp:revision>
  <dcterms:created xsi:type="dcterms:W3CDTF">2023-02-09T16:05:26Z</dcterms:created>
  <dcterms:modified xsi:type="dcterms:W3CDTF">2023-02-09T16:05:47Z</dcterms:modified>
</cp:coreProperties>
</file>